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Группа 24"/>
          <p:cNvGrpSpPr/>
          <p:nvPr userDrawn="1"/>
        </p:nvGrpSpPr>
        <p:grpSpPr>
          <a:xfrm>
            <a:off x="-180528" y="5445224"/>
            <a:ext cx="9505056" cy="1651649"/>
            <a:chOff x="-180528" y="-387424"/>
            <a:chExt cx="9324528" cy="1795665"/>
          </a:xfrm>
        </p:grpSpPr>
        <p:pic>
          <p:nvPicPr>
            <p:cNvPr id="24" name="Рисунок 23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 flipH="1">
              <a:off x="4067944" y="-315416"/>
              <a:ext cx="3117726" cy="1723657"/>
            </a:xfrm>
            <a:prstGeom prst="rect">
              <a:avLst/>
            </a:prstGeom>
          </p:spPr>
        </p:pic>
        <p:pic>
          <p:nvPicPr>
            <p:cNvPr id="23" name="Рисунок 22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 flipH="1">
              <a:off x="6026274" y="-387424"/>
              <a:ext cx="3117726" cy="1723657"/>
            </a:xfrm>
            <a:prstGeom prst="rect">
              <a:avLst/>
            </a:prstGeom>
          </p:spPr>
        </p:pic>
        <p:pic>
          <p:nvPicPr>
            <p:cNvPr id="22" name="Рисунок 21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1691680" y="-315416"/>
              <a:ext cx="3117726" cy="1723657"/>
            </a:xfrm>
            <a:prstGeom prst="rect">
              <a:avLst/>
            </a:prstGeom>
          </p:spPr>
        </p:pic>
        <p:pic>
          <p:nvPicPr>
            <p:cNvPr id="18" name="Рисунок 17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-180528" y="-315416"/>
              <a:ext cx="3117726" cy="172365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 flipV="1">
            <a:off x="-180528" y="-243408"/>
            <a:ext cx="9505056" cy="1651649"/>
            <a:chOff x="-180528" y="-387424"/>
            <a:chExt cx="9324528" cy="1795665"/>
          </a:xfrm>
        </p:grpSpPr>
        <p:pic>
          <p:nvPicPr>
            <p:cNvPr id="19" name="Рисунок 18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 flipH="1">
              <a:off x="4067944" y="-315416"/>
              <a:ext cx="3117726" cy="1723657"/>
            </a:xfrm>
            <a:prstGeom prst="rect">
              <a:avLst/>
            </a:prstGeom>
          </p:spPr>
        </p:pic>
        <p:pic>
          <p:nvPicPr>
            <p:cNvPr id="20" name="Рисунок 19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 flipH="1">
              <a:off x="6026274" y="-387424"/>
              <a:ext cx="3117726" cy="1723657"/>
            </a:xfrm>
            <a:prstGeom prst="rect">
              <a:avLst/>
            </a:prstGeom>
          </p:spPr>
        </p:pic>
        <p:pic>
          <p:nvPicPr>
            <p:cNvPr id="21" name="Рисунок 20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1691680" y="-315416"/>
              <a:ext cx="3117726" cy="1723657"/>
            </a:xfrm>
            <a:prstGeom prst="rect">
              <a:avLst/>
            </a:prstGeom>
          </p:spPr>
        </p:pic>
        <p:pic>
          <p:nvPicPr>
            <p:cNvPr id="22" name="Рисунок 21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-180528" y="-315416"/>
              <a:ext cx="3117726" cy="172365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Группа 24"/>
          <p:cNvGrpSpPr/>
          <p:nvPr userDrawn="1"/>
        </p:nvGrpSpPr>
        <p:grpSpPr>
          <a:xfrm>
            <a:off x="-252536" y="5517232"/>
            <a:ext cx="9562178" cy="1656184"/>
            <a:chOff x="-252536" y="-243408"/>
            <a:chExt cx="9562178" cy="1656184"/>
          </a:xfrm>
        </p:grpSpPr>
        <p:pic>
          <p:nvPicPr>
            <p:cNvPr id="23" name="Рисунок 22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6444208" y="-171400"/>
              <a:ext cx="2865434" cy="1584176"/>
            </a:xfrm>
            <a:prstGeom prst="rect">
              <a:avLst/>
            </a:prstGeom>
          </p:spPr>
        </p:pic>
        <p:pic>
          <p:nvPicPr>
            <p:cNvPr id="24" name="Рисунок 23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 flipH="1">
              <a:off x="-252536" y="-243408"/>
              <a:ext cx="2865434" cy="158417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flipV="1">
            <a:off x="-252536" y="-243408"/>
            <a:ext cx="9562178" cy="1656184"/>
            <a:chOff x="-252536" y="-243408"/>
            <a:chExt cx="9562178" cy="1656184"/>
          </a:xfrm>
        </p:grpSpPr>
        <p:pic>
          <p:nvPicPr>
            <p:cNvPr id="11" name="Рисунок 10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6444208" y="-171400"/>
              <a:ext cx="2865434" cy="1584176"/>
            </a:xfrm>
            <a:prstGeom prst="rect">
              <a:avLst/>
            </a:prstGeom>
          </p:spPr>
        </p:pic>
        <p:pic>
          <p:nvPicPr>
            <p:cNvPr id="12" name="Рисунок 11" descr="97325067_divider4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 flipH="1">
              <a:off x="-252536" y="-243408"/>
              <a:ext cx="2865434" cy="158417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glow" dir="t"/>
          </a:scene3d>
          <a:sp3d contourW="12700" prstMaterial="flat"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2" descr="D:\Лидия\шаблоны\Авторские шаблоны\мои блёстки\Безимени-3.png"/>
          <p:cNvPicPr>
            <a:picLocks noChangeAspect="1" noChangeArrowheads="1"/>
          </p:cNvPicPr>
          <p:nvPr userDrawn="1"/>
        </p:nvPicPr>
        <p:blipFill>
          <a:blip r:embed="rId1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07504" y="188640"/>
            <a:ext cx="8856984" cy="6552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32D3-F19A-4174-87AB-0B1180662C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F6356-D46E-4738-81A2-3DD6DE0243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/>
          <p:nvPr/>
        </p:nvGrpSpPr>
        <p:grpSpPr>
          <a:xfrm>
            <a:off x="179512" y="2492896"/>
            <a:ext cx="8784976" cy="3092167"/>
            <a:chOff x="1115616" y="2132856"/>
            <a:chExt cx="7165477" cy="33527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15616" y="2132856"/>
              <a:ext cx="7165477" cy="1101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61672" y="5085183"/>
              <a:ext cx="4910120" cy="400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71934" y="4143380"/>
            <a:ext cx="48403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День </a:t>
            </a:r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матери</a:t>
            </a:r>
            <a:endParaRPr lang="ru-RU" sz="72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старшей группы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Спицына Наталья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Зайпуллаевна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/с №8 «Теремок» 28.11.2014 г.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фото мамам\79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805173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J:\фото мамам\2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689869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J:\фото мамам\607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4488"/>
            <a:ext cx="3689869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3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Выставка  </a:t>
            </a:r>
          </a:p>
          <a:p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Вот какие наши 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мамы»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J:\фото мамам\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403579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J:\фото мамам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87696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детский сад\день матери фото\P103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408000" cy="25560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детский сад\день матери фото\P1030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216000" cy="24120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Мои документы\детский сад\день матери фото\P1030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00240"/>
            <a:ext cx="3360000" cy="2520000"/>
          </a:xfrm>
          <a:prstGeom prst="rect">
            <a:avLst/>
          </a:prstGeom>
          <a:noFill/>
        </p:spPr>
      </p:pic>
      <p:pic>
        <p:nvPicPr>
          <p:cNvPr id="2053" name="Picture 5" descr="C:\Documents and Settings\User\Мои документы\детский сад\день матери фото\P1030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86124"/>
            <a:ext cx="3360000" cy="2520000"/>
          </a:xfrm>
          <a:prstGeom prst="rect">
            <a:avLst/>
          </a:prstGeom>
          <a:noFill/>
        </p:spPr>
      </p:pic>
      <p:pic>
        <p:nvPicPr>
          <p:cNvPr id="2054" name="Picture 6" descr="C:\Documents and Settings\User\Мои документы\детский сад\день матери фото\P10308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500438"/>
            <a:ext cx="3120000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1736" y="57148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Мамы   – 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х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удожницы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Documents and Settings\User\Мои документы\детский сад\день матери фото\P1030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880000" cy="216000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Мои документы\детский сад\день матери фото\P1030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357298"/>
            <a:ext cx="2880000" cy="2160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Мои документы\детский сад\день матери фото\P1030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85860"/>
            <a:ext cx="2880000" cy="2160000"/>
          </a:xfrm>
          <a:prstGeom prst="rect">
            <a:avLst/>
          </a:prstGeom>
          <a:noFill/>
        </p:spPr>
      </p:pic>
      <p:pic>
        <p:nvPicPr>
          <p:cNvPr id="3077" name="Picture 5" descr="C:\Documents and Settings\User\Мои документы\детский сад\день матери фото\P10307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256"/>
            <a:ext cx="2880000" cy="2160000"/>
          </a:xfrm>
          <a:prstGeom prst="rect">
            <a:avLst/>
          </a:prstGeom>
          <a:noFill/>
        </p:spPr>
      </p:pic>
      <p:pic>
        <p:nvPicPr>
          <p:cNvPr id="3078" name="Picture 6" descr="C:\Documents and Settings\User\Мои документы\детский сад\день матери фото\P10307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86256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Мамы-рукодельницы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(вышивка, вязание)</a:t>
            </a:r>
            <a:endParaRPr lang="ru-RU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User\Мои документы\детский сад\день матери фото\P1030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1920000" cy="14400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Мои документы\детский сад\день матери фото\P1030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546050" y="1883050"/>
            <a:ext cx="1920000" cy="14400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Мои документы\детский сад\день матери фото\P1030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143248"/>
            <a:ext cx="1920000" cy="1440000"/>
          </a:xfrm>
          <a:prstGeom prst="rect">
            <a:avLst/>
          </a:prstGeom>
          <a:noFill/>
        </p:spPr>
      </p:pic>
      <p:pic>
        <p:nvPicPr>
          <p:cNvPr id="4101" name="Picture 5" descr="C:\Documents and Settings\User\Мои документы\детский сад\день матери фото\P1030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214818"/>
            <a:ext cx="1920000" cy="1440000"/>
          </a:xfrm>
          <a:prstGeom prst="rect">
            <a:avLst/>
          </a:prstGeom>
          <a:noFill/>
        </p:spPr>
      </p:pic>
      <p:pic>
        <p:nvPicPr>
          <p:cNvPr id="4102" name="Picture 6" descr="C:\Documents and Settings\User\Мои документы\детский сад\день матери фото\P10307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857232"/>
            <a:ext cx="1920000" cy="1440000"/>
          </a:xfrm>
          <a:prstGeom prst="rect">
            <a:avLst/>
          </a:prstGeom>
          <a:noFill/>
        </p:spPr>
      </p:pic>
      <p:pic>
        <p:nvPicPr>
          <p:cNvPr id="4103" name="Picture 7" descr="C:\Documents and Settings\User\Мои документы\детский сад\день матери фото\P10307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3643314"/>
            <a:ext cx="1920000" cy="1440000"/>
          </a:xfrm>
          <a:prstGeom prst="rect">
            <a:avLst/>
          </a:prstGeom>
          <a:noFill/>
        </p:spPr>
      </p:pic>
      <p:pic>
        <p:nvPicPr>
          <p:cNvPr id="4104" name="Picture 8" descr="C:\Documents and Settings\User\Мои документы\детский сад\день матери фото\P10307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571744"/>
            <a:ext cx="1920000" cy="1440000"/>
          </a:xfrm>
          <a:prstGeom prst="rect">
            <a:avLst/>
          </a:prstGeom>
          <a:noFill/>
        </p:spPr>
      </p:pic>
      <p:pic>
        <p:nvPicPr>
          <p:cNvPr id="4105" name="Picture 9" descr="C:\Documents and Settings\User\Мои документы\детский сад\день матери фото\P10307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5143512"/>
            <a:ext cx="1920000" cy="1440000"/>
          </a:xfrm>
          <a:prstGeom prst="rect">
            <a:avLst/>
          </a:prstGeom>
          <a:noFill/>
        </p:spPr>
      </p:pic>
      <p:pic>
        <p:nvPicPr>
          <p:cNvPr id="4106" name="Picture 10" descr="C:\Documents and Settings\User\Мои документы\детский сад\день матери фото\P103076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1000108"/>
            <a:ext cx="1920000" cy="1440000"/>
          </a:xfrm>
          <a:prstGeom prst="rect">
            <a:avLst/>
          </a:prstGeom>
          <a:noFill/>
        </p:spPr>
      </p:pic>
      <p:pic>
        <p:nvPicPr>
          <p:cNvPr id="4107" name="Picture 11" descr="C:\Documents and Settings\User\Мои документы\детский сад\день матери фото\P10307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5143512"/>
            <a:ext cx="1920000" cy="1440000"/>
          </a:xfrm>
          <a:prstGeom prst="rect">
            <a:avLst/>
          </a:prstGeom>
          <a:noFill/>
        </p:spPr>
      </p:pic>
      <p:pic>
        <p:nvPicPr>
          <p:cNvPr id="4108" name="Picture 12" descr="C:\Documents and Settings\User\Мои документы\детский сад\день матери фото\P10307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1571612"/>
            <a:ext cx="1920000" cy="1440000"/>
          </a:xfrm>
          <a:prstGeom prst="rect">
            <a:avLst/>
          </a:prstGeom>
          <a:noFill/>
        </p:spPr>
      </p:pic>
      <p:pic>
        <p:nvPicPr>
          <p:cNvPr id="4109" name="Picture 13" descr="C:\Documents and Settings\User\Мои документы\детский сад\день матери фото\P103078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188596" y="4169066"/>
            <a:ext cx="1920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428604"/>
            <a:ext cx="58579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Мамы –рукодельницы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(из различных материалов)</a:t>
            </a:r>
          </a:p>
          <a:p>
            <a:endParaRPr lang="ru-RU" dirty="0"/>
          </a:p>
        </p:txBody>
      </p:sp>
      <p:pic>
        <p:nvPicPr>
          <p:cNvPr id="5122" name="Picture 2" descr="C:\Documents and Settings\User\Мои документы\детский сад\день матери фото\P1030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7158" y="2454554"/>
            <a:ext cx="1920000" cy="144000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Мои документы\детский сад\день матери фото\P1030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1670" y="1740174"/>
            <a:ext cx="1920000" cy="1440000"/>
          </a:xfrm>
          <a:prstGeom prst="rect">
            <a:avLst/>
          </a:prstGeom>
          <a:noFill/>
        </p:spPr>
      </p:pic>
      <p:pic>
        <p:nvPicPr>
          <p:cNvPr id="5124" name="Picture 4" descr="C:\Documents and Settings\User\Мои документы\детский сад\день матери фото\P1030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072074"/>
            <a:ext cx="1920000" cy="1440000"/>
          </a:xfrm>
          <a:prstGeom prst="rect">
            <a:avLst/>
          </a:prstGeom>
          <a:noFill/>
        </p:spPr>
      </p:pic>
      <p:pic>
        <p:nvPicPr>
          <p:cNvPr id="5125" name="Picture 5" descr="C:\Documents and Settings\User\Мои документы\детский сад\день матери фото\P1030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500306"/>
            <a:ext cx="1920000" cy="1440000"/>
          </a:xfrm>
          <a:prstGeom prst="rect">
            <a:avLst/>
          </a:prstGeom>
          <a:noFill/>
        </p:spPr>
      </p:pic>
      <p:pic>
        <p:nvPicPr>
          <p:cNvPr id="5126" name="Picture 6" descr="C:\Documents and Settings\User\Мои документы\детский сад\день матери фото\P1030787.JPG"/>
          <p:cNvPicPr>
            <a:picLocks noChangeAspect="1" noChangeArrowheads="1"/>
          </p:cNvPicPr>
          <p:nvPr/>
        </p:nvPicPr>
        <p:blipFill>
          <a:blip r:embed="rId6" cstate="print"/>
          <a:srcRect l="18604" r="29306"/>
          <a:stretch>
            <a:fillRect/>
          </a:stretch>
        </p:blipFill>
        <p:spPr bwMode="auto">
          <a:xfrm>
            <a:off x="3571868" y="1571612"/>
            <a:ext cx="1000132" cy="1440000"/>
          </a:xfrm>
          <a:prstGeom prst="rect">
            <a:avLst/>
          </a:prstGeom>
          <a:noFill/>
        </p:spPr>
      </p:pic>
      <p:pic>
        <p:nvPicPr>
          <p:cNvPr id="5127" name="Picture 7" descr="C:\Documents and Settings\User\Мои документы\детский сад\день матери фото\P1030786.JPG"/>
          <p:cNvPicPr>
            <a:picLocks noChangeAspect="1" noChangeArrowheads="1"/>
          </p:cNvPicPr>
          <p:nvPr/>
        </p:nvPicPr>
        <p:blipFill>
          <a:blip r:embed="rId7" cstate="print"/>
          <a:srcRect l="14883" r="29306"/>
          <a:stretch>
            <a:fillRect/>
          </a:stretch>
        </p:blipFill>
        <p:spPr bwMode="auto">
          <a:xfrm>
            <a:off x="4643438" y="1571612"/>
            <a:ext cx="1071570" cy="1440000"/>
          </a:xfrm>
          <a:prstGeom prst="rect">
            <a:avLst/>
          </a:prstGeom>
          <a:noFill/>
        </p:spPr>
      </p:pic>
      <p:pic>
        <p:nvPicPr>
          <p:cNvPr id="5128" name="Picture 8" descr="C:\Documents and Settings\User\Мои документы\детский сад\день матери фото\P10307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072074"/>
            <a:ext cx="1920000" cy="1440000"/>
          </a:xfrm>
          <a:prstGeom prst="rect">
            <a:avLst/>
          </a:prstGeom>
          <a:noFill/>
        </p:spPr>
      </p:pic>
      <p:pic>
        <p:nvPicPr>
          <p:cNvPr id="5129" name="Picture 9" descr="C:\Documents and Settings\User\Мои документы\детский сад\день матери фото\P10307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3617620" y="3311810"/>
            <a:ext cx="1920000" cy="1440000"/>
          </a:xfrm>
          <a:prstGeom prst="rect">
            <a:avLst/>
          </a:prstGeom>
          <a:noFill/>
        </p:spPr>
      </p:pic>
      <p:pic>
        <p:nvPicPr>
          <p:cNvPr id="5130" name="Picture 10" descr="C:\Documents and Settings\User\Мои документы\детский сад\день матери фото\P10307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3571876"/>
            <a:ext cx="1920000" cy="1440000"/>
          </a:xfrm>
          <a:prstGeom prst="rect">
            <a:avLst/>
          </a:prstGeom>
          <a:noFill/>
        </p:spPr>
      </p:pic>
      <p:pic>
        <p:nvPicPr>
          <p:cNvPr id="5131" name="Picture 11" descr="C:\Documents and Settings\User\Мои документы\детский сад\день матери фото\P10307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1571612"/>
            <a:ext cx="1920000" cy="1440000"/>
          </a:xfrm>
          <a:prstGeom prst="rect">
            <a:avLst/>
          </a:prstGeom>
          <a:noFill/>
        </p:spPr>
      </p:pic>
      <p:pic>
        <p:nvPicPr>
          <p:cNvPr id="5132" name="Picture 12" descr="C:\Documents and Settings\User\Мои документы\детский сад\день матери фото\P103077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7189520" y="4240504"/>
            <a:ext cx="1920000" cy="1440000"/>
          </a:xfrm>
          <a:prstGeom prst="rect">
            <a:avLst/>
          </a:prstGeom>
          <a:noFill/>
        </p:spPr>
      </p:pic>
      <p:pic>
        <p:nvPicPr>
          <p:cNvPr id="5133" name="Picture 13" descr="C:\Documents and Settings\User\Мои документы\детский сад\день матери фото\P103077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4357694"/>
            <a:ext cx="1920000" cy="1440000"/>
          </a:xfrm>
          <a:prstGeom prst="rect">
            <a:avLst/>
          </a:prstGeom>
          <a:noFill/>
        </p:spPr>
      </p:pic>
      <p:pic>
        <p:nvPicPr>
          <p:cNvPr id="5134" name="Picture 14" descr="C:\Documents and Settings\User\Мои документы\детский сад\день матери фото\P103077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200000">
            <a:off x="5117818" y="3311810"/>
            <a:ext cx="1920000" cy="1440000"/>
          </a:xfrm>
          <a:prstGeom prst="rect">
            <a:avLst/>
          </a:prstGeom>
          <a:noFill/>
        </p:spPr>
      </p:pic>
      <p:pic>
        <p:nvPicPr>
          <p:cNvPr id="5135" name="Picture 15" descr="C:\Documents and Settings\User\Мои документы\детский сад\день матери фото\P103077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6200000">
            <a:off x="7260958" y="525728"/>
            <a:ext cx="1920000" cy="1440000"/>
          </a:xfrm>
          <a:prstGeom prst="rect">
            <a:avLst/>
          </a:prstGeom>
          <a:noFill/>
        </p:spPr>
      </p:pic>
      <p:pic>
        <p:nvPicPr>
          <p:cNvPr id="5136" name="Picture 16" descr="C:\Documents and Settings\User\Мои документы\детский сад\день матери фото\P103077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400000">
            <a:off x="188596" y="454290"/>
            <a:ext cx="1920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500042"/>
            <a:ext cx="3000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А ещё и поздравления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для милых мам…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Documents and Settings\User\Мои документы\детский сад\день матери фото\P103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2880000" cy="2160000"/>
          </a:xfrm>
          <a:prstGeom prst="rect">
            <a:avLst/>
          </a:prstGeom>
          <a:noFill/>
        </p:spPr>
      </p:pic>
      <p:pic>
        <p:nvPicPr>
          <p:cNvPr id="6147" name="Picture 3" descr="C:\Documents and Settings\User\Мои документы\детский сад\день матери фото\P1030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71876"/>
            <a:ext cx="2880000" cy="2160000"/>
          </a:xfrm>
          <a:prstGeom prst="rect">
            <a:avLst/>
          </a:prstGeom>
          <a:noFill/>
        </p:spPr>
      </p:pic>
      <p:pic>
        <p:nvPicPr>
          <p:cNvPr id="6148" name="Picture 4" descr="C:\Documents and Settings\User\Мои документы\детский сад\день матери фото\P1030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2880000" cy="2160000"/>
          </a:xfrm>
          <a:prstGeom prst="rect">
            <a:avLst/>
          </a:prstGeom>
          <a:noFill/>
        </p:spPr>
      </p:pic>
      <p:pic>
        <p:nvPicPr>
          <p:cNvPr id="6149" name="Picture 5" descr="C:\Documents and Settings\User\Мои документы\детский сад\день матери фото\P1030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00042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910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А еще для наших мам стихи и песни, танцы и игры,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улыбки и поздравления…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Documents and Settings\User\Мои документы\детский сад\день матери фото\P1030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160000" cy="1620000"/>
          </a:xfrm>
          <a:prstGeom prst="rect">
            <a:avLst/>
          </a:prstGeom>
          <a:noFill/>
        </p:spPr>
      </p:pic>
      <p:pic>
        <p:nvPicPr>
          <p:cNvPr id="7171" name="Picture 3" descr="C:\Documents and Settings\User\Мои документы\детский сад\день матери фото\P1030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928670"/>
            <a:ext cx="2160000" cy="1620000"/>
          </a:xfrm>
          <a:prstGeom prst="rect">
            <a:avLst/>
          </a:prstGeom>
          <a:noFill/>
        </p:spPr>
      </p:pic>
      <p:pic>
        <p:nvPicPr>
          <p:cNvPr id="7172" name="Picture 4" descr="C:\Documents and Settings\User\Мои документы\детский сад\день матери фото\P1030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00504"/>
            <a:ext cx="2160000" cy="1620000"/>
          </a:xfrm>
          <a:prstGeom prst="rect">
            <a:avLst/>
          </a:prstGeom>
          <a:noFill/>
        </p:spPr>
      </p:pic>
      <p:pic>
        <p:nvPicPr>
          <p:cNvPr id="7173" name="Picture 5" descr="C:\Documents and Settings\User\Мои документы\детский сад\день матери фото\P1030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71942"/>
            <a:ext cx="2160000" cy="1620000"/>
          </a:xfrm>
          <a:prstGeom prst="rect">
            <a:avLst/>
          </a:prstGeom>
          <a:noFill/>
        </p:spPr>
      </p:pic>
      <p:pic>
        <p:nvPicPr>
          <p:cNvPr id="7174" name="Picture 6" descr="C:\Documents and Settings\User\Мои документы\детский сад\день матери фото\P1030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357430"/>
            <a:ext cx="2160000" cy="1620000"/>
          </a:xfrm>
          <a:prstGeom prst="rect">
            <a:avLst/>
          </a:prstGeom>
          <a:noFill/>
        </p:spPr>
      </p:pic>
      <p:pic>
        <p:nvPicPr>
          <p:cNvPr id="7175" name="Picture 7" descr="C:\Documents and Settings\User\Мои документы\детский сад\день матери фото\P10308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143380"/>
            <a:ext cx="2160000" cy="1620000"/>
          </a:xfrm>
          <a:prstGeom prst="rect">
            <a:avLst/>
          </a:prstGeom>
          <a:noFill/>
        </p:spPr>
      </p:pic>
      <p:pic>
        <p:nvPicPr>
          <p:cNvPr id="7176" name="Picture 8" descr="C:\Documents and Settings\User\Мои документы\детский сад\день матери фото\P10307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1500174"/>
            <a:ext cx="216000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39750" y="2060848"/>
            <a:ext cx="7993063" cy="4329180"/>
            <a:chOff x="539750" y="1344094"/>
            <a:chExt cx="7993063" cy="519215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-815361"/>
                <a:ext cx="7992888" cy="55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7"/>
              <a:ext cx="184731" cy="442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23527" y="332656"/>
            <a:ext cx="8568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786058"/>
            <a:ext cx="5011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</a:t>
            </a:r>
            <a:endParaRPr lang="ru-RU" sz="4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13</cp:revision>
  <dcterms:created xsi:type="dcterms:W3CDTF">2014-04-27T15:56:34Z</dcterms:created>
  <dcterms:modified xsi:type="dcterms:W3CDTF">2014-12-05T18:57:44Z</dcterms:modified>
</cp:coreProperties>
</file>